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52595-3E8E-0AC7-5B0A-C8203995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8B9296F-E9A9-C1AA-6C78-8F7774B3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312A5C-4DDD-2B2F-E033-FA8AFF2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F974F7-F075-9599-9B55-E0F71926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309A23-E220-C1C2-E84E-D0ADD1B1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263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DFAA39-3AD6-4F2E-88F1-F200488B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C0FDA1-4030-061C-113F-E0894F49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4FDB7A-17FE-FD73-DCF2-6D5EC00A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8A5787-B36C-EA9B-0D63-DF594B34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DF563C-A778-2073-653A-2DA035D3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6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30F0840-7F8D-3159-80E8-6D81BAE66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9915F0D-114E-5EAD-92DD-83F8A44BB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C72708-F4B4-0CF3-CC55-AFCF745B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E6C675-E0E6-C54A-EA5F-1497E1F5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8FFE3C-4CFD-786E-74CD-2E517D50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99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16B1E-6D2B-89FA-4DB3-E5D8BFEB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E7A1AC-65CB-0908-D95B-19077B456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1C2CAB-36D1-8A0F-7969-6723EA3A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8083C4-5341-F7C5-78FA-325E5884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488846-85E2-4829-9BC2-001097E7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123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0CC69-CF79-C66C-215A-E9EFB166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E46661-5193-4EB3-A85D-2883E9DA5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EE8260-3EC1-0DCA-4AE2-E4306836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1B7EE1-0653-C953-3507-E3054DE0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AA43CC-C524-E694-31CE-8E6803C2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11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57C53-4D53-A38E-8103-F940974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39C3C7-7E6B-C137-E998-EF7B65651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A6021A8-E5AD-1166-E88A-84FD7EB54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3CDAE9-AD95-BB5C-5F16-0FA09EA0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673965-9AB5-AC3F-896B-F93D7461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B9A6F7-E14E-936B-69F3-AC571228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310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8459F-C7FB-98F2-8644-4B8D4881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1059B6-80E1-525E-1E9F-D08A8000B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559BDF-23D8-FCFA-66F8-927F03E4C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4D7478-0241-4527-99B2-0252F90B7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1AC9532-3172-DB56-A104-582B3502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AB29FBF-7243-DA7E-4DF3-5BF147F7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F22D58A-FDD4-5279-F5CD-BD70F0D7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F685F2E-CA3B-8DC3-5B3E-9496278A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175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31EA7-8177-E76D-0EC5-D3650E7D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8B448A8-2283-2074-B471-AC3B96BE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FEA47B-1CBB-3552-E789-3CC13E0E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9A9677-08AA-3C25-EE50-D902332D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656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EF2C6C0-92E6-6C20-7395-8D2E035B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3D230D-699F-DD0B-9569-DF4B3E32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9D756C-1E4C-F0AD-7A6D-BE04A66D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98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34636-4AC3-5AE2-466E-075EAF55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1AFD4D-BE68-B1D9-A972-3B713F5A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428B12-1CD2-58DF-4500-FEF1F856D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2FD467-5BCD-F77F-601B-B740C9B3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E6856A-C305-4D5B-3EAE-B5D7B7B9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23A1A9-875E-0177-8B01-8957D1E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30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C5753-5FB4-219C-2576-34A3F6FA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D34A9E4-A9C0-7AF7-363F-FF3B2730B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D85DE2-7C27-51D0-6BF8-0FB746E7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8A575A3-3ED1-C73B-BE83-D36A0E26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90AE63-32F5-DD74-D46F-946A3F0E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A1A6C4-7C72-EAB0-C71B-934F6B42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628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A7AB24-C73E-7D5E-7572-0004F791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3ADA3C-554C-C782-ECC5-AC54DCD3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E28EC0-D6B7-2DDB-12B2-4DC0D9737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32389D-91A7-47C5-A26A-4559D3D9D431}" type="datetimeFigureOut">
              <a:rPr lang="nl-BE" smtClean="0"/>
              <a:t>27/03/2025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6A55D9-9AE0-0215-282D-2549674DD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1A2FE4-A626-B55D-A1D9-D0D9CAD13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E7BF9-3D14-4356-9981-66F698C85C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52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7344A4C-CE53-618B-B7C8-5B90C03E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15" r="6" b="14726"/>
          <a:stretch/>
        </p:blipFill>
        <p:spPr>
          <a:xfrm>
            <a:off x="-7955" y="-17470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6" name="Picture 2" descr="No Helmet Needed: NASCAR Expands Twitter Deal for In-car Live-streams |  Digital Trends">
            <a:extLst>
              <a:ext uri="{FF2B5EF4-FFF2-40B4-BE49-F238E27FC236}">
                <a16:creationId xmlns:a16="http://schemas.microsoft.com/office/drawing/2014/main" id="{A01F8B41-48DE-6496-FE86-9FCA6BA7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7"/>
          <a:stretch/>
        </p:blipFill>
        <p:spPr bwMode="auto">
          <a:xfrm>
            <a:off x="2068895" y="6767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ieuwe F1-auto's verschillen opvallend veel van elkaar">
            <a:extLst>
              <a:ext uri="{FF2B5EF4-FFF2-40B4-BE49-F238E27FC236}">
                <a16:creationId xmlns:a16="http://schemas.microsoft.com/office/drawing/2014/main" id="{332B9800-E922-AF7A-115B-E413FF2A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r="-3" b="11913"/>
          <a:stretch/>
        </p:blipFill>
        <p:spPr bwMode="auto"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2E150B9-AA36-689A-1316-E90DBA30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4864" r="17797" b="-1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10" name="Picture 4" descr="F1 Lights Videos: 4K and HD Video Clips for Download">
            <a:extLst>
              <a:ext uri="{FF2B5EF4-FFF2-40B4-BE49-F238E27FC236}">
                <a16:creationId xmlns:a16="http://schemas.microsoft.com/office/drawing/2014/main" id="{79326CDD-584D-19D1-1750-FE0979D9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4803" b="-2"/>
          <a:stretch/>
        </p:blipFill>
        <p:spPr bwMode="auto">
          <a:xfrm>
            <a:off x="2013796" y="2705088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434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015736-31C9-CED4-6886-32250B1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PX2 –Remote Control Car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9CC6E7D9-4D15-6A9D-7BC6-FF9D439FD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4" r="2" b="10943"/>
          <a:stretch/>
        </p:blipFill>
        <p:spPr bwMode="auto">
          <a:xfrm>
            <a:off x="2084846" y="-57724"/>
            <a:ext cx="3645915" cy="2688658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 descr="Afbeelding met wiel, band, voertuig, Landvoertuig&#10;&#10;Door AI gegenereerde inhoud is mogelijk onjuist.">
            <a:extLst>
              <a:ext uri="{FF2B5EF4-FFF2-40B4-BE49-F238E27FC236}">
                <a16:creationId xmlns:a16="http://schemas.microsoft.com/office/drawing/2014/main" id="{31BCA29A-95F1-884E-0F5F-EEB393BAE5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489" r="-3" b="20206"/>
          <a:stretch/>
        </p:blipFill>
        <p:spPr>
          <a:xfrm>
            <a:off x="7381876" y="6237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20457A6-7350-AD1E-93C6-318B6F59B6E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797" r="1" b="13033"/>
          <a:stretch/>
        </p:blipFill>
        <p:spPr>
          <a:xfrm>
            <a:off x="4972720" y="22081"/>
            <a:ext cx="3123027" cy="2639819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pic>
        <p:nvPicPr>
          <p:cNvPr id="14" name="Afbeelding 13" descr="Afbeelding met Auto-onderdeel, transport, wiel&#10;&#10;Door AI gegenereerde inhoud is mogelijk onjuist.">
            <a:extLst>
              <a:ext uri="{FF2B5EF4-FFF2-40B4-BE49-F238E27FC236}">
                <a16:creationId xmlns:a16="http://schemas.microsoft.com/office/drawing/2014/main" id="{5A0FA666-7CD7-6A5B-30C3-953F96AC5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678" r="16258" b="2"/>
          <a:stretch/>
        </p:blipFill>
        <p:spPr>
          <a:xfrm>
            <a:off x="4568159" y="20270"/>
            <a:ext cx="3920508" cy="2670785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5" name="Afbeelding 14" descr="Afbeelding met overdekt, muur, vloer, Vloermateriaal&#10;&#10;Door AI gegenereerde inhoud is mogelijk onjuist.">
            <a:extLst>
              <a:ext uri="{FF2B5EF4-FFF2-40B4-BE49-F238E27FC236}">
                <a16:creationId xmlns:a16="http://schemas.microsoft.com/office/drawing/2014/main" id="{C0D96C57-94B3-14F2-43A7-43A1DDB16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r="2179"/>
          <a:stretch/>
        </p:blipFill>
        <p:spPr>
          <a:xfrm>
            <a:off x="2013796" y="2693989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29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Kantoorthema</vt:lpstr>
      <vt:lpstr>PX2 –Remote Control Car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Demeulenaere</dc:creator>
  <cp:lastModifiedBy>Thomas Demeulenaere</cp:lastModifiedBy>
  <cp:revision>1</cp:revision>
  <dcterms:created xsi:type="dcterms:W3CDTF">2025-03-27T10:05:17Z</dcterms:created>
  <dcterms:modified xsi:type="dcterms:W3CDTF">2025-03-27T13:54:09Z</dcterms:modified>
</cp:coreProperties>
</file>